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1E5EA1-26A1-4859-9BE4-1C701490B8C4}" v="1" dt="2023-06-06T05:39:12.7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01E5EA1-26A1-4859-9BE4-1C701490B8C4}"/>
    <pc:docChg chg="modSld">
      <pc:chgData name="Narelle Wheaton" userId="6e1b2b30-480e-4f91-806b-6735d5b9e446" providerId="ADAL" clId="{101E5EA1-26A1-4859-9BE4-1C701490B8C4}" dt="2023-06-06T05:39:12.779" v="0" actId="207"/>
      <pc:docMkLst>
        <pc:docMk/>
      </pc:docMkLst>
      <pc:sldChg chg="modSp">
        <pc:chgData name="Narelle Wheaton" userId="6e1b2b30-480e-4f91-806b-6735d5b9e446" providerId="ADAL" clId="{101E5EA1-26A1-4859-9BE4-1C701490B8C4}" dt="2023-06-06T05:39:12.779" v="0" actId="207"/>
        <pc:sldMkLst>
          <pc:docMk/>
          <pc:sldMk cId="0" sldId="256"/>
        </pc:sldMkLst>
        <pc:spChg chg="mod">
          <ac:chgData name="Narelle Wheaton" userId="6e1b2b30-480e-4f91-806b-6735d5b9e446" providerId="ADAL" clId="{101E5EA1-26A1-4859-9BE4-1C701490B8C4}" dt="2023-06-06T05:39:12.779" v="0" actId="207"/>
          <ac:spMkLst>
            <pc:docMk/>
            <pc:sldMk cId="0" sldId="256"/>
            <ac:spMk id="2050" creationId="{FA0F3C14-CC77-D523-4410-191461D999D7}"/>
          </ac:spMkLst>
        </pc:spChg>
      </pc:sldChg>
      <pc:sldChg chg="modSp">
        <pc:chgData name="Narelle Wheaton" userId="6e1b2b30-480e-4f91-806b-6735d5b9e446" providerId="ADAL" clId="{101E5EA1-26A1-4859-9BE4-1C701490B8C4}" dt="2023-06-06T05:39:12.779" v="0" actId="207"/>
        <pc:sldMkLst>
          <pc:docMk/>
          <pc:sldMk cId="0" sldId="257"/>
        </pc:sldMkLst>
        <pc:spChg chg="mod">
          <ac:chgData name="Narelle Wheaton" userId="6e1b2b30-480e-4f91-806b-6735d5b9e446" providerId="ADAL" clId="{101E5EA1-26A1-4859-9BE4-1C701490B8C4}" dt="2023-06-06T05:39:12.779" v="0" actId="207"/>
          <ac:spMkLst>
            <pc:docMk/>
            <pc:sldMk cId="0" sldId="257"/>
            <ac:spMk id="3074" creationId="{383442A8-DEC6-4F1D-44EE-ECE091885E0D}"/>
          </ac:spMkLst>
        </pc:spChg>
      </pc:sldChg>
      <pc:sldChg chg="modSp">
        <pc:chgData name="Narelle Wheaton" userId="6e1b2b30-480e-4f91-806b-6735d5b9e446" providerId="ADAL" clId="{101E5EA1-26A1-4859-9BE4-1C701490B8C4}" dt="2023-06-06T05:39:12.779" v="0" actId="207"/>
        <pc:sldMkLst>
          <pc:docMk/>
          <pc:sldMk cId="0" sldId="258"/>
        </pc:sldMkLst>
        <pc:spChg chg="mod">
          <ac:chgData name="Narelle Wheaton" userId="6e1b2b30-480e-4f91-806b-6735d5b9e446" providerId="ADAL" clId="{101E5EA1-26A1-4859-9BE4-1C701490B8C4}" dt="2023-06-06T05:39:12.779" v="0" actId="207"/>
          <ac:spMkLst>
            <pc:docMk/>
            <pc:sldMk cId="0" sldId="258"/>
            <ac:spMk id="4098" creationId="{47A52672-C47A-6B15-A3AB-C6721B6FDA5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E2550B-3FED-73FA-4F5C-0D3D586D9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CF91C-CE4C-461E-B6AA-B48D6F278D4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F3FC5E-7903-D581-29AD-73CD0E186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1B56A-9D55-8425-C080-0A9F2C2ED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79DD-A1F3-4369-92A8-22AEDDABE91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74832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656A40-02D1-222C-ECBB-455449336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74B26-D62C-42F3-AF5F-EB56C584929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082BB-E95E-EA24-FE02-04AFA31A6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0C8E1-BC21-120F-4355-CCB6A0084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9DA81-02D6-472F-A6DB-AE967FF4F3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67566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67CBE3-8A55-0B4B-A1BB-23159A1A5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4997F-C353-4C45-B85F-728A8AD0EA3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11C25-4011-51AA-790E-063E4EA9E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688801-2DB4-D70D-4DB9-8298AEB27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BC1FD-ADED-4C08-AE2F-FD9E38AFC3A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1207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E17AC-9212-2C04-3936-F2F6F23DC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C2A2D-F1B5-4C85-9EBE-878D5AFF492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A4F2E9-BCC8-AC61-3A27-D980618CF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B620E5-CC83-1C46-B672-427A3B4A7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321CC-B8FC-4F0F-8826-36DE621B34B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93924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992DE7-A2AE-F126-511E-25A2EE77F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6371D-941E-4BC9-B373-9214AC1CB20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BF23C3-E6AD-32F9-A02A-A6CB108D1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583BC-CAB8-A851-5277-2CC921FD9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F3793-36D2-41CE-B6A1-3F20EDCB41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30271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B97EDB-61A5-65C6-E8AD-F02DDD756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D0EE9-9828-433F-8CE6-4C86FDED6DC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8632146-073B-6806-7AFB-1EBBCF5AA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C234F7-CE71-EE44-C070-3814C1C9A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49371-F8C3-40B3-AFAB-26BEC69B410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46185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FDB67B4-D460-8AA7-1326-6BE3B1336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A44BF-BF5D-405E-9E9C-A2DB39B95B2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EA49E78-3EBD-2602-A883-0FC0C60D2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50F4A21-2ABD-F313-3AB2-6E893A4F7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41B01-1D38-4D28-87AB-362889A5819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46047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3D1A4D1-DC0B-14CA-1589-61157B2CA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11E1D-A9F8-48C9-A899-C62411BE42D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328BB5C-5D28-CB21-B761-D057B8C97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E9563A-1198-D79D-FFC2-7A1EA952B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5570B-46B4-4C6A-97D7-03424F7BD47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15044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9A3E560-1336-AEE5-2142-35A4D3604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94A32-3B77-47CE-9D27-5CE93AB6126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817F9A7-2AC9-9E1A-E6AC-D6E334569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FB4BC5B-2D07-19AA-842A-EBFFBEBA2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137CA-4BC5-4365-8F5A-603FDFDE45E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82087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793D1CF-B0DF-FFF7-D998-B753B221A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7A7A2-2C73-40E1-B8BB-05BACADC952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5A745A1-DF01-2782-3921-DAFA60C6D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3C18482-2421-BACC-ACFA-3C3B37ECD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5505D-79A7-4E5C-946B-F3FCF48622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98725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D56D9A2-D70E-5844-6114-F18B49976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3DC32-245D-4AC9-9CBE-9BCD2DBBB81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191DDC7-F7C5-49A0-8DB0-5E58207BB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485504-9871-432C-507A-5BE6E18C0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7339E-037B-4F57-B012-EB6D38E1816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46946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3C29499-0E24-214E-D094-41CE67AC483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C908814-E574-0E93-21AE-40407EA41D1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D16571-D218-5B7A-288E-ED103586BB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1B9B0B-0F84-4201-BE74-0352B017D67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C024E7-B1F3-3ED5-D00E-CC1C687958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158C8F-E545-6B10-EFCB-82DF15592C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0134B7-EB49-4D26-BA0D-2A9FA4FE11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FA0F3C14-CC77-D523-4410-191461D999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5256" y="1089025"/>
            <a:ext cx="9361487" cy="4679950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Leave God to order all your ways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Whatever comes in Him confide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You'll find Him in the evil days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Your all sufficient strength and guide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Who trusts in God's unchanging love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Builds on the rock that none can move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383442A8-DEC6-4F1D-44EE-ECE091885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818" y="836612"/>
            <a:ext cx="9504363" cy="5184775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rgbClr val="FFFFFF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Only your restless heart keep still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wait in cheerful hope content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In taking what His gracious will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His all discerning love has sent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all our inmost needs are known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To Him who chose us for His own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47A52672-C47A-6B15-A3AB-C6721B6FDA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981075"/>
            <a:ext cx="9791700" cy="4895850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rgbClr val="FFFFFF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Sing pray and turn not from His ways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But do Your own part faithfully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Trust His rich promises of grace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their fulfilment you shall see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God never yet forsook in need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The soul that trusted Him indeed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1161930-3B37-2CB8-E3B1-8AE737E09132}"/>
              </a:ext>
            </a:extLst>
          </p:cNvPr>
          <p:cNvSpPr/>
          <p:nvPr/>
        </p:nvSpPr>
        <p:spPr>
          <a:xfrm>
            <a:off x="334963" y="5661025"/>
            <a:ext cx="4572000" cy="1062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3366107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Catherine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Winkworth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| Georg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Neumark</a:t>
            </a:r>
            <a:endParaRPr lang="en-AU" sz="1050" dirty="0">
              <a:solidFill>
                <a:schemeClr val="bg1"/>
              </a:solidFill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Praise Trust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156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Leave God To Order All Your Ways</dc:title>
  <dc:creator>ITS</dc:creator>
  <cp:lastModifiedBy>Narelle Wheaton</cp:lastModifiedBy>
  <cp:revision>4</cp:revision>
  <dcterms:created xsi:type="dcterms:W3CDTF">2015-12-29T07:33:53Z</dcterms:created>
  <dcterms:modified xsi:type="dcterms:W3CDTF">2023-06-06T05:39:13Z</dcterms:modified>
</cp:coreProperties>
</file>